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2"/>
  </p:notesMasterIdLst>
  <p:sldIdLst>
    <p:sldId id="297" r:id="rId3"/>
    <p:sldId id="316" r:id="rId4"/>
    <p:sldId id="283" r:id="rId5"/>
    <p:sldId id="317" r:id="rId6"/>
    <p:sldId id="318" r:id="rId7"/>
    <p:sldId id="319" r:id="rId8"/>
    <p:sldId id="288" r:id="rId9"/>
    <p:sldId id="320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2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40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33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381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187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572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2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507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20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4208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861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3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0044"/>
      </p:ext>
    </p:extLst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5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400" dirty="0"/>
          </a:p>
        </p:txBody>
      </p:sp>
      <p:pic>
        <p:nvPicPr>
          <p:cNvPr id="7" name="Picture 6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id="{AC66048F-86DE-40FC-A196-BFE64A0CE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3" y="1490392"/>
            <a:ext cx="8840434" cy="387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57" y="532957"/>
            <a:ext cx="2232502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87" y="399607"/>
            <a:ext cx="1876425" cy="207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290" y="475807"/>
            <a:ext cx="1809750" cy="200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286" y="3353244"/>
            <a:ext cx="225742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6849-8146-492C-B8B0-6C1E070F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E27D4-A395-417C-B200-D90B2873E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9C821-B5D7-42F2-BB79-C00123C1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34A72-D02F-41A4-8424-6C2B57BB7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  <a:extLst>
              <a:ext uri="{FF2B5EF4-FFF2-40B4-BE49-F238E27FC236}">
                <a16:creationId xmlns:a16="http://schemas.microsoft.com/office/drawing/2014/main" id="{2482B5D4-3002-4E24-94F4-A8BE0FEA2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35A6-E011-4B3E-8352-ED3819D3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6C07A-B2BC-4579-A99B-A4AEE88AE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id="{B2E86273-0857-445E-AB7D-11A29B928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7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B5AF-447E-4121-B90A-DDFF64D0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5F818-9FBB-44C5-9CD4-7206D97BE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015EC-4E23-4DE3-B9FB-5E7FBF2A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50" y="579433"/>
            <a:ext cx="76962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1215343" y="4606724"/>
            <a:ext cx="841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,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thăm</a:t>
            </a:r>
            <a:r>
              <a:rPr lang="en-US" sz="2400" dirty="0"/>
              <a:t> </a:t>
            </a:r>
            <a:r>
              <a:rPr lang="en-US" sz="2400" dirty="0" err="1"/>
              <a:t>quê</a:t>
            </a:r>
            <a:r>
              <a:rPr lang="en-US" sz="2400" dirty="0"/>
              <a:t>. </a:t>
            </a:r>
            <a:r>
              <a:rPr lang="en-US" sz="2400" dirty="0" err="1"/>
              <a:t>Quê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xứ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dừa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6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  <a:ln/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49</Words>
  <Application>Microsoft Office PowerPoint</Application>
  <PresentationFormat>Widescreen</PresentationFormat>
  <Paragraphs>9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Chivo Light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37</cp:revision>
  <dcterms:created xsi:type="dcterms:W3CDTF">2020-08-13T09:32:00Z</dcterms:created>
  <dcterms:modified xsi:type="dcterms:W3CDTF">2025-01-05T13:34:34Z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